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9279E-1570-40FD-AAD4-7E8C34FC861E}" type="datetimeFigureOut">
              <a:rPr lang="en-US" smtClean="0"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EF0F4-9966-4DD5-BA62-57FD5688AE7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SUBQUERIES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SUBQUERIES / NESTED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QUERY INSIDE ANOTHER</a:t>
            </a:r>
          </a:p>
          <a:p>
            <a:r>
              <a:rPr lang="en-US" dirty="0" smtClean="0"/>
              <a:t>ENCLOSED IN ()</a:t>
            </a:r>
          </a:p>
          <a:p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SCALAR – RETURNS A SINGLE VALUE</a:t>
            </a:r>
          </a:p>
          <a:p>
            <a:pPr lvl="1"/>
            <a:r>
              <a:rPr lang="en-US" dirty="0" smtClean="0"/>
              <a:t>ROW – RETURNS A SINGLE ROW</a:t>
            </a:r>
          </a:p>
          <a:p>
            <a:pPr lvl="1"/>
            <a:r>
              <a:rPr lang="en-US" dirty="0" smtClean="0"/>
              <a:t>COLUMN – RETURNS A SINGLE COLUMN WITH ONE OR MORE ROWS</a:t>
            </a:r>
          </a:p>
          <a:p>
            <a:pPr lvl="1"/>
            <a:r>
              <a:rPr lang="en-US" dirty="0" smtClean="0"/>
              <a:t>TABLE – RETURNS ONE OR MORE ROWS WITH ONE OR MORE COLUMNS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SCALAR SUBQUERIES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RETURN A SINGLE VALUE</a:t>
            </a:r>
          </a:p>
          <a:p>
            <a:r>
              <a:rPr lang="en-US" dirty="0" smtClean="0"/>
              <a:t>VALUE MAY BE CREATED USING AN SQL FUNCTION</a:t>
            </a:r>
          </a:p>
          <a:p>
            <a:pPr lvl="1"/>
            <a:r>
              <a:rPr lang="en-US" dirty="0" smtClean="0"/>
              <a:t>MAX()</a:t>
            </a:r>
          </a:p>
          <a:p>
            <a:pPr lvl="1"/>
            <a:r>
              <a:rPr lang="en-US" dirty="0" smtClean="0"/>
              <a:t>MIN()</a:t>
            </a:r>
          </a:p>
          <a:p>
            <a:pPr lvl="1"/>
            <a:r>
              <a:rPr lang="en-US" dirty="0" smtClean="0"/>
              <a:t>SUM()</a:t>
            </a:r>
          </a:p>
          <a:p>
            <a:pPr lvl="1"/>
            <a:r>
              <a:rPr lang="en-US" dirty="0" smtClean="0"/>
              <a:t>CONCAT()</a:t>
            </a:r>
          </a:p>
          <a:p>
            <a:pPr lvl="1"/>
            <a:r>
              <a:rPr lang="en-US" dirty="0" smtClean="0"/>
              <a:t>Cannot use with LIMIT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56388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fieldList</a:t>
            </a:r>
            <a:r>
              <a:rPr lang="en-US" dirty="0" smtClean="0"/>
              <a:t> FROM </a:t>
            </a:r>
            <a:r>
              <a:rPr lang="en-US" dirty="0" err="1" smtClean="0"/>
              <a:t>tableList</a:t>
            </a:r>
            <a:r>
              <a:rPr lang="en-US" dirty="0" smtClean="0"/>
              <a:t> WHERE </a:t>
            </a:r>
            <a:r>
              <a:rPr lang="en-US" dirty="0" err="1" smtClean="0"/>
              <a:t>someValue</a:t>
            </a:r>
            <a:r>
              <a:rPr lang="en-US" dirty="0" smtClean="0"/>
              <a:t> </a:t>
            </a:r>
            <a:r>
              <a:rPr lang="en-US" dirty="0" err="1" smtClean="0"/>
              <a:t>hasARelwith</a:t>
            </a:r>
            <a:r>
              <a:rPr lang="en-US" dirty="0" smtClean="0"/>
              <a:t> (</a:t>
            </a:r>
            <a:r>
              <a:rPr lang="en-US" dirty="0" err="1" smtClean="0"/>
              <a:t>returnOfSubquery</a:t>
            </a:r>
            <a:r>
              <a:rPr lang="en-US" dirty="0" smtClean="0"/>
              <a:t>);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CORRELATED SUBQUERIES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Contains references to values in the outer query – cannot be evaluated independently</a:t>
            </a:r>
          </a:p>
          <a:p>
            <a:r>
              <a:rPr lang="en-US" dirty="0" smtClean="0"/>
              <a:t>SELECT </a:t>
            </a:r>
            <a:r>
              <a:rPr lang="en-US" dirty="0" err="1" smtClean="0"/>
              <a:t>fieldList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 WHERE value </a:t>
            </a:r>
            <a:r>
              <a:rPr lang="en-US" dirty="0" err="1" smtClean="0"/>
              <a:t>relOp</a:t>
            </a:r>
            <a:r>
              <a:rPr lang="en-US" dirty="0" smtClean="0"/>
              <a:t>(SELECT aggregate from </a:t>
            </a:r>
            <a:r>
              <a:rPr lang="en-US" dirty="0" err="1" smtClean="0"/>
              <a:t>sameTableWithDifferentAlias</a:t>
            </a:r>
            <a:r>
              <a:rPr lang="en-US" dirty="0" smtClean="0"/>
              <a:t> WHERE </a:t>
            </a:r>
            <a:r>
              <a:rPr lang="en-US" dirty="0" err="1" smtClean="0"/>
              <a:t>someRel</a:t>
            </a:r>
            <a:r>
              <a:rPr lang="en-US" dirty="0" smtClean="0"/>
              <a:t>);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NON-CORRELATED SUBQUERY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INNER QUERY HAS NO RELATION TO OUTER QUERY</a:t>
            </a:r>
          </a:p>
          <a:p>
            <a:r>
              <a:rPr lang="en-US" dirty="0" smtClean="0"/>
              <a:t>CAN BE EVALUATED INDEPENDENTLY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LIMITS RESULT SET TO THOSE RECORDS IN THE OUTER QUERY THAT HAVE THE SPECIFIED TO ALL ROWS RETURNED BY THE INNER QUERY</a:t>
            </a:r>
          </a:p>
          <a:p>
            <a:r>
              <a:rPr lang="en-US" dirty="0" smtClean="0"/>
              <a:t>SUBQUERY MUST REFERENCE A FIELD IN THE OUTER QUERY</a:t>
            </a:r>
          </a:p>
          <a:p>
            <a:endParaRPr lang="en-US" dirty="0"/>
          </a:p>
          <a:p>
            <a:r>
              <a:rPr lang="en-US" dirty="0" smtClean="0"/>
              <a:t>SELECT </a:t>
            </a:r>
            <a:r>
              <a:rPr lang="en-US" dirty="0" err="1" smtClean="0"/>
              <a:t>fieldList</a:t>
            </a:r>
            <a:r>
              <a:rPr lang="en-US" dirty="0"/>
              <a:t> </a:t>
            </a:r>
            <a:r>
              <a:rPr lang="en-US" dirty="0" smtClean="0"/>
              <a:t>FROM </a:t>
            </a:r>
            <a:r>
              <a:rPr lang="en-US" dirty="0" err="1" smtClean="0"/>
              <a:t>tableName</a:t>
            </a:r>
            <a:r>
              <a:rPr lang="en-US" dirty="0" smtClean="0"/>
              <a:t> WHERE value </a:t>
            </a:r>
            <a:r>
              <a:rPr lang="en-US" dirty="0" err="1" smtClean="0"/>
              <a:t>relOP</a:t>
            </a:r>
            <a:r>
              <a:rPr lang="en-US" dirty="0" smtClean="0"/>
              <a:t> ALL (</a:t>
            </a:r>
            <a:r>
              <a:rPr lang="en-US" dirty="0" err="1" smtClean="0"/>
              <a:t>subquery</a:t>
            </a:r>
            <a:r>
              <a:rPr lang="en-US" dirty="0" smtClean="0"/>
              <a:t>);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or SOME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RETURNS ANY OF THE RETURNS OF THE SUBQUERY THAT FULFILL THE CONDITION IN THE OUTER QUERY</a:t>
            </a:r>
          </a:p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 FROM table WHERE value </a:t>
            </a:r>
            <a:r>
              <a:rPr lang="en-US" dirty="0" err="1" smtClean="0"/>
              <a:t>relOp</a:t>
            </a:r>
            <a:r>
              <a:rPr lang="en-US" dirty="0" smtClean="0"/>
              <a:t> ANY(</a:t>
            </a:r>
            <a:r>
              <a:rPr lang="en-US" dirty="0" err="1" smtClean="0"/>
              <a:t>subquery</a:t>
            </a:r>
            <a:r>
              <a:rPr lang="en-US" dirty="0" smtClean="0"/>
              <a:t>);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ROW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SUBQUERY RETURNS ROWS</a:t>
            </a:r>
          </a:p>
          <a:p>
            <a:r>
              <a:rPr lang="en-US" dirty="0" smtClean="0"/>
              <a:t>SELECT </a:t>
            </a:r>
            <a:r>
              <a:rPr lang="en-US" dirty="0" err="1" smtClean="0"/>
              <a:t>fieldList</a:t>
            </a:r>
            <a:r>
              <a:rPr lang="en-US" dirty="0" smtClean="0"/>
              <a:t> FROM table WHERE (</a:t>
            </a:r>
            <a:r>
              <a:rPr lang="en-US" dirty="0" err="1" smtClean="0"/>
              <a:t>columnList</a:t>
            </a:r>
            <a:r>
              <a:rPr lang="en-US" dirty="0" smtClean="0"/>
              <a:t>) = (</a:t>
            </a:r>
            <a:r>
              <a:rPr lang="en-US" dirty="0" err="1" smtClean="0"/>
              <a:t>subQuery</a:t>
            </a:r>
            <a:r>
              <a:rPr lang="en-US" dirty="0" smtClean="0"/>
              <a:t> returns same </a:t>
            </a:r>
            <a:r>
              <a:rPr lang="en-US" dirty="0" err="1" smtClean="0"/>
              <a:t>fieldList</a:t>
            </a:r>
            <a:r>
              <a:rPr lang="en-US" dirty="0" smtClean="0"/>
              <a:t>);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SUBQUERIES IN THE FROM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</a:t>
            </a:r>
            <a:r>
              <a:rPr lang="en-US" dirty="0" err="1" smtClean="0"/>
              <a:t>aggFunction</a:t>
            </a:r>
            <a:r>
              <a:rPr lang="en-US" dirty="0" smtClean="0"/>
              <a:t>(</a:t>
            </a:r>
            <a:r>
              <a:rPr lang="en-US" dirty="0" err="1" smtClean="0"/>
              <a:t>newField</a:t>
            </a:r>
            <a:r>
              <a:rPr lang="en-US" dirty="0" smtClean="0"/>
              <a:t>) FROM(SELECT </a:t>
            </a:r>
            <a:r>
              <a:rPr lang="en-US" dirty="0" err="1" smtClean="0"/>
              <a:t>aggFunction</a:t>
            </a:r>
            <a:r>
              <a:rPr lang="en-US" dirty="0" smtClean="0"/>
              <a:t>(</a:t>
            </a:r>
            <a:r>
              <a:rPr lang="en-US" dirty="0" err="1" smtClean="0"/>
              <a:t>fieldName</a:t>
            </a:r>
            <a:r>
              <a:rPr lang="en-US" dirty="0" smtClean="0"/>
              <a:t>) as </a:t>
            </a:r>
            <a:r>
              <a:rPr lang="en-US" dirty="0" err="1" smtClean="0"/>
              <a:t>newField</a:t>
            </a:r>
            <a:r>
              <a:rPr lang="en-US" dirty="0" smtClean="0"/>
              <a:t> from table GROUP BY </a:t>
            </a:r>
            <a:r>
              <a:rPr lang="en-US" dirty="0" err="1" smtClean="0"/>
              <a:t>fieldName</a:t>
            </a:r>
            <a:r>
              <a:rPr lang="en-US" smtClean="0"/>
              <a:t>) as </a:t>
            </a:r>
            <a:r>
              <a:rPr lang="en-US" dirty="0" smtClean="0"/>
              <a:t>alias;</a:t>
            </a:r>
          </a:p>
          <a:p>
            <a:endParaRPr lang="en-US" dirty="0"/>
          </a:p>
          <a:p>
            <a:r>
              <a:rPr lang="en-US" dirty="0" smtClean="0"/>
              <a:t>The alias need not be used but must be declared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249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SUBQUERIES</vt:lpstr>
      <vt:lpstr>SUBQUERIES / NESTED QUERIES</vt:lpstr>
      <vt:lpstr>SCALAR SUBQUERIES</vt:lpstr>
      <vt:lpstr>CORRELATED SUBQUERIES</vt:lpstr>
      <vt:lpstr>NON-CORRELATED SUBQUERY</vt:lpstr>
      <vt:lpstr>ALL</vt:lpstr>
      <vt:lpstr>ANY or SOME</vt:lpstr>
      <vt:lpstr>ROW QUERIES</vt:lpstr>
      <vt:lpstr>SUBQUERIES IN THE FROM CLAUSE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SUBQUERIES</dc:title>
  <dc:creator>charliem</dc:creator>
  <cp:lastModifiedBy>charliem</cp:lastModifiedBy>
  <cp:revision>6</cp:revision>
  <dcterms:created xsi:type="dcterms:W3CDTF">2010-11-29T19:00:41Z</dcterms:created>
  <dcterms:modified xsi:type="dcterms:W3CDTF">2010-11-29T20:00:39Z</dcterms:modified>
</cp:coreProperties>
</file>